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_rels/slide1.xml.rels" ContentType="application/vnd.openxmlformats-package.relationshi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21599525" cy="32399287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1620000" y="5302440"/>
            <a:ext cx="18359280" cy="1127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079640" y="7581240"/>
            <a:ext cx="1943928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079640" y="17395920"/>
            <a:ext cx="1943928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1620000" y="5302440"/>
            <a:ext cx="18359280" cy="1127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1079640" y="7581240"/>
            <a:ext cx="948636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11040840" y="7581240"/>
            <a:ext cx="948636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1079640" y="17395920"/>
            <a:ext cx="948636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11040840" y="17395920"/>
            <a:ext cx="948636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620000" y="5302440"/>
            <a:ext cx="18359280" cy="1127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079640" y="7581240"/>
            <a:ext cx="625932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7652160" y="7581240"/>
            <a:ext cx="625932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4225040" y="7581240"/>
            <a:ext cx="625932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1079640" y="17395920"/>
            <a:ext cx="625932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7652160" y="17395920"/>
            <a:ext cx="625932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14225040" y="17395920"/>
            <a:ext cx="625932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620000" y="5302440"/>
            <a:ext cx="18359280" cy="1127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1079640" y="7581240"/>
            <a:ext cx="19439280" cy="18790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620000" y="5302440"/>
            <a:ext cx="18359280" cy="1127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079640" y="7581240"/>
            <a:ext cx="19439280" cy="1879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620000" y="5302440"/>
            <a:ext cx="18359280" cy="1127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1079640" y="7581240"/>
            <a:ext cx="9486360" cy="1879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11040840" y="7581240"/>
            <a:ext cx="9486360" cy="1879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620000" y="5302440"/>
            <a:ext cx="18359280" cy="1127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1620000" y="5302440"/>
            <a:ext cx="18359280" cy="522864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620000" y="5302440"/>
            <a:ext cx="18359280" cy="1127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079640" y="7581240"/>
            <a:ext cx="948636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11040840" y="7581240"/>
            <a:ext cx="9486360" cy="1879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1079640" y="17395920"/>
            <a:ext cx="948636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620000" y="5302440"/>
            <a:ext cx="18359280" cy="1127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1079640" y="7581240"/>
            <a:ext cx="9486360" cy="18790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11040840" y="7581240"/>
            <a:ext cx="948636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11040840" y="17395920"/>
            <a:ext cx="948636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1620000" y="5302440"/>
            <a:ext cx="18359280" cy="11279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1079640" y="7581240"/>
            <a:ext cx="948636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11040840" y="7581240"/>
            <a:ext cx="948636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1079640" y="17395920"/>
            <a:ext cx="19439280" cy="8962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6619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620000" y="5302440"/>
            <a:ext cx="18359280" cy="11279520"/>
          </a:xfrm>
          <a:prstGeom prst="rect">
            <a:avLst/>
          </a:prstGeom>
        </p:spPr>
        <p:txBody>
          <a:bodyPr anchor="b">
            <a:noAutofit/>
          </a:bodyPr>
          <a:p>
            <a:pPr algn="ctr">
              <a:lnSpc>
                <a:spcPct val="90000"/>
              </a:lnSpc>
            </a:pPr>
            <a:r>
              <a:rPr b="0" lang="es-ES" sz="14180" spc="-1" strike="noStrike">
                <a:solidFill>
                  <a:srgbClr val="000000"/>
                </a:solidFill>
                <a:latin typeface="Calibri Light"/>
              </a:rPr>
              <a:t>Haga clic para modificar el estilo de título del patrón</a:t>
            </a:r>
            <a:endParaRPr b="0" lang="en-US" sz="1418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1485000" y="30029400"/>
            <a:ext cx="4859640" cy="17247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A2628C47-B432-4A96-BEEE-E3415D102153}" type="datetime">
              <a:rPr b="0" lang="es-ES" sz="2840" spc="-1" strike="noStrike">
                <a:solidFill>
                  <a:srgbClr val="8b8b8b"/>
                </a:solidFill>
                <a:latin typeface="Calibri"/>
              </a:rPr>
              <a:t>15/10/24</a:t>
            </a:fld>
            <a:endParaRPr b="0" lang="en-US" sz="284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7155000" y="30029400"/>
            <a:ext cx="7289640" cy="172476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15254640" y="30029400"/>
            <a:ext cx="4859640" cy="172476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95662F4-4089-4F19-9F46-957DE6EE1637}" type="slidenum">
              <a:rPr b="0" lang="es-ES" sz="284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284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3</TotalTime>
  <Application>LibreOffice/6.4.7.2$Linux_X86_64 LibreOffice_project/40$Build-2</Application>
  <Words>0</Words>
  <Paragraphs>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2024-10-14T08:18:48Z</dcterms:created>
  <dc:creator>Krealia Design</dc:creator>
  <dc:description/>
  <dc:language>en-US</dc:language>
  <cp:lastModifiedBy>Krealia Design</cp:lastModifiedBy>
  <dcterms:modified xsi:type="dcterms:W3CDTF">2024-10-14T08:26:35Z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Personalizado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